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2FAAA-D55A-4872-8023-5F8DA785FF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791A0E-E87C-4E48-B8C4-63663B5433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Cumulative introduced-predator-free offshore island area in New Zealand 1963–2014 (n = 105 mammal-free islands) and government mainland surveillance and control 2007–2014. Community-led intensively pest managed ecosanctuaries on the mainland (n = 60) and islands (n = 16)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American Institute of Biological Sciences.This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D64B49-08B4-47F6-AC26-A889500955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v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65, Issue 5, May 2015, Pages 520–525, </a:t>
            </a:r>
            <a:r>
              <a:rPr lang="en-US" altLang="en-US" sz="1000">
                <a:solidFill>
                  <a:srgbClr val="333333"/>
                </a:solidFill>
                <a:hlinkClick r:id="rId3"/>
              </a:rPr>
              <a:t>https://doi.org/10.1093/biosci/biv012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Cumulative introduced-predator-free offshore island area in New Zealand 1963–2014 (n = 105 mammal-free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Cumulative introduced-predator-free offshore island area in New Zealand 1963–2014 (n = 105 mammal-free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2024-04-26T15:47:07Z</dcterms:modified>
</cp:coreProperties>
</file>