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AB7A8-F1C5-4B30-864C-C37EA4C862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8E678F-8901-46A7-930C-52BDD039CE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Hourglass metaphor for the development of complex diseases, with gene–gene and gene–environment interaction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2006;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0E788-DE57-41B0-AF49-6044AA4B7F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l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35, Issue 3, June 2006, Pages 562–571,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https://doi.org/10.1093/ije/dyl001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Hourglass metaphor for the development of complex diseases, with gene–gene and gene–environment interaction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Hourglass metaphor for the development of complex diseases, with gene–gene and gene–environment interaction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2024-04-26T10:29:36Z</dcterms:modified>
</cp:coreProperties>
</file>