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F1D950-BCFD-4F3A-8793-E16365F7A8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14994D-7A9B-4F4B-AC61-2EC43A2953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Change in the fluorescence ratio (F340/F380) of fura-2, reflecting [Ca2+]i concentration, due to sarcolemmal cholesterol depletion by treatment with cholesterol-free liposomes (FC/PL =0), or due to sarcolemmal cholesterol enrichment by treatment with cholesterol-rich liposomes (FC/PL=2), compared to control (cultures treated with solute). Due to the wide variability of the starting ratio values (1.08±0.45; mean±s.d.), the data are presented as percentage changes in the ratio. *P&lt;0.05 vs. control. From [32](with permission).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1997,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EE3A3C-7435-4921-B08B-1CE778CFC9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6)00193-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33, Issue 2, February 1997, Pages 272–283,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https://doi.org/10.1016/S0008-6363(96)00193-9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Change in the fluorescence ratio (F</a:t>
            </a:r>
            <a:r>
              <a:rPr lang="en-US" altLang="en-US" b="0" baseline="-25000"/>
              <a:t>340</a:t>
            </a:r>
            <a:r>
              <a:rPr lang="en-US" altLang="en-US" b="0"/>
              <a:t>/F</a:t>
            </a:r>
            <a:r>
              <a:rPr lang="en-US" altLang="en-US" b="0" baseline="-25000"/>
              <a:t>380</a:t>
            </a:r>
            <a:r>
              <a:rPr lang="en-US" altLang="en-US" b="0"/>
              <a:t>) of fura-2, reflecting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Change in the fluorescence ratio (F340/F380) of fura-2, reflecting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2024-04-27T01:12:21Z</dcterms:modified>
</cp:coreProperties>
</file>