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327D97-BAD6-4E2F-A57D-46A4774E733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4F8BF2-3938-4F91-9BE5-77B87C41F2A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EA80E0-255F-4EA7-B699-B9DA64497CE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2024-04-26T10:32:23Z</dcterms:modified>
</cp:coreProperties>
</file>