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36544B-5639-4134-941F-451E9F4F54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DA7DD9-075E-4AF4-8401-3200949838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Face recognition: regions showing differential responses to familiar (F) and unfamiliar (U) faces in Phase 1. (A) Regions of at least 10 voxels surviving P&lt;0.001 uncorrected in F-tests are rendered on a canonical normalized brain. (B) Sagittal section at x=−6mm through a T1 normalized structural showing medial superior frontal, orbitofrontal and posterior cingulate regions, with event-related responses and F–U differences in parameter estimates from the superior frontal region (−6 +54 +39). (C) Transverse section at z=−18mm through the mean normalized EPI, showing medial and lateral orbitofrontal regions, with plots from medial region (−3 +45 −24). (D) Coronal section at y=−45mm through the normalized T1 image, with plots from left LMF region (−39 −45 −24). See Figure 5 legend for more details.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A75298-1775-4829-841E-B8C909CEA8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7.79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7, July 2003, Pages 793–805,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https://doi.org/10.1093/cercor/13.7.793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 </a:t>
            </a:r>
            <a:r>
              <a:rPr lang="en-US" altLang="en-US" b="0"/>
              <a:t>Face recognition: regions showing differential responses to familiar (F) and unfamiliar (U) faces in Phase 1.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 Face recognition: regions showing differential responses to familiar (F) and unfamiliar (U) faces in Phase 1.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2024-04-26T11:52:21Z</dcterms:modified>
</cp:coreProperties>
</file>