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BB6D2-9B13-4B96-B1C8-2FB6A226B7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AABEF-80E0-4F52-B4A7-926A7D0771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2B8A9-B201-47C6-B8D5-3BECB9D5E0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2024-04-26T19:34:54Z</dcterms:modified>
</cp:coreProperties>
</file>