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30E7D-7EE0-4647-A6B3-23B3B1DDBF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47BA6-707F-4AF2-9826-0E3508E5D4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 during WM conditions (high and low load) and priming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9D000-3B29-4F0D-BC02-158A1CF2FB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1159–1169,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design during WM conditions (high and low load) and priming condition.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design during WM conditions (high and low load) and priming condition.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2024-04-26T01:13:47Z</dcterms:modified>
</cp:coreProperties>
</file>