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941E898-0F23-4155-ACAB-6E022656410A}"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D98F568-557D-47B7-8B65-6BE8AC545CC9}"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1 </a:t>
            </a:r>
            <a:r>
              <a:rPr lang="en-US" altLang="en-US">
                <a:latin typeface="Arial" pitchFamily="34" charset="0"/>
                <a:ea typeface="Arial" pitchFamily="34" charset="0"/>
              </a:rPr>
              <a:t>Geological cross-section: cryopegs and embedding sediments.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Federation of European Microbiological Societies. Published by Elsevier B.V.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8FBE068-21AF-4F13-AEB8-B7491DD2E99D}"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2 </a:t>
            </a:r>
            <a:r>
              <a:rPr lang="en-US" altLang="en-US">
                <a:latin typeface="Arial" pitchFamily="34" charset="0"/>
                <a:ea typeface="Arial" pitchFamily="34" charset="0"/>
              </a:rPr>
              <a:t>Ultrathin sections of Psychrobacter strain cells: (a) 1pS; (b) 2pS. Scale bar is 5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Federation of European Microbiological Societies. Published by Elsevier B.V.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8FBE068-21AF-4F13-AEB8-B7491DD2E99D}"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3 </a:t>
            </a:r>
            <a:r>
              <a:rPr lang="en-US" altLang="en-US">
                <a:latin typeface="Arial" pitchFamily="34" charset="0"/>
                <a:ea typeface="Arial" pitchFamily="34" charset="0"/>
              </a:rPr>
              <a:t>Positions of the new Psychrobacter sp. strains among closely related species based on 16S rRNA phylogenetic analysis. The accession numbers of strains are shown in parentheses. Tree was constructed with neighbor-joined method by using the Jukes–Cantor distance estimation. The significance of each branch is indicated by a bootstrap value. The scale bar is estimated substitutions per nucleotide position.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Federation of European Microbiological Societies. Published by Elsevier B.V.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8FBE068-21AF-4F13-AEB8-B7491DD2E99D}"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4 </a:t>
            </a:r>
            <a:r>
              <a:rPr lang="en-US" altLang="en-US">
                <a:latin typeface="Arial" pitchFamily="34" charset="0"/>
                <a:ea typeface="Arial" pitchFamily="34" charset="0"/>
              </a:rPr>
              <a:t>Ultrathin sections of Clostridium sp. cell.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Federation of European Microbiological Societies. Published by Elsevier B.V.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8FBE068-21AF-4F13-AEB8-B7491DD2E99D}"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5 </a:t>
            </a:r>
            <a:r>
              <a:rPr lang="en-US" altLang="en-US">
                <a:latin typeface="Arial" pitchFamily="34" charset="0"/>
                <a:ea typeface="Arial" pitchFamily="34" charset="0"/>
              </a:rPr>
              <a:t>Position of the strain 14D1 among closely related species of the genus Clostridium, based on 16S rRNA phylogenetic analysis. The accession numbers of type strains are shown in parentheses. Tree was constructed with the neighbor-joined method by using the Jukes–Cantor distance estimation. The significance of each branch is indicated by a bootstrap value. The scale bar is estimated substitutions per nucleotide position.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Federation of European Microbiological Societies. Published by Elsevier B.V.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8FBE068-21AF-4F13-AEB8-B7491DD2E99D}"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6 </a:t>
            </a:r>
            <a:r>
              <a:rPr lang="en-US" altLang="en-US">
                <a:latin typeface="Arial" pitchFamily="34" charset="0"/>
                <a:ea typeface="Arial" pitchFamily="34" charset="0"/>
              </a:rPr>
              <a:t>NaCl effect on the cryopeg’ s isolates growth.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Federation of European Microbiological Societies. Published by Elsevier B.V.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8FBE068-21AF-4F13-AEB8-B7491DD2E99D}"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7 </a:t>
            </a:r>
            <a:r>
              <a:rPr lang="en-US" altLang="en-US">
                <a:latin typeface="Arial" pitchFamily="34" charset="0"/>
                <a:ea typeface="Arial" pitchFamily="34" charset="0"/>
              </a:rPr>
              <a:t>Growth of the strain Geomyces pannorum var. pannorum on the media with 10% (A) and without salt (B). The growth on rich media is submitted in the left column, on pure media – right column.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Federation of European Microbiological Societies. Published by Elsevier B.V.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8FBE068-21AF-4F13-AEB8-B7491DD2E99D}"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16/j.femsec.2005.02.003"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16/j.femsec.2005.02.003"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16/j.femsec.2005.02.003"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16/j.femsec.2005.02.003"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16/j.femsec.2005.02.003"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16/j.femsec.2005.02.003"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16/j.femsec.2005.02.003" TargetMode="External" /><Relationship Id="rId4" Type="http://schemas.openxmlformats.org/officeDocument/2006/relationships/image" Target="../media/image1.png" /><Relationship Id="rId5" Type="http://schemas.openxmlformats.org/officeDocument/2006/relationships/image" Target="../media/image8.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Ecol</a:t>
            </a:r>
            <a:r>
              <a:rPr lang="en-US" altLang="en-US" sz="1000">
                <a:solidFill>
                  <a:srgbClr val="333333"/>
                </a:solidFill>
              </a:rPr>
              <a:t>, Volume 53, Issue 1, June 2005, Pages 117–128, </a:t>
            </a:r>
            <a:r>
              <a:rPr lang="en-US" altLang="en-US" sz="1000">
                <a:solidFill>
                  <a:srgbClr val="333333"/>
                </a:solidFill>
                <a:hlinkClick r:id="rId3"/>
              </a:rPr>
              <a:t>https://doi.org/10.1016/j.femsec.2005.02.003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1 </a:t>
            </a:r>
            <a:r>
              <a:rPr lang="en-US" altLang="en-US" b="0"/>
              <a:t>Geological cross-section: cryopegs and embedding sediments.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82800" y="1371600"/>
            <a:ext cx="4986861"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Ecol</a:t>
            </a:r>
            <a:r>
              <a:rPr lang="en-US" altLang="en-US" sz="1000">
                <a:solidFill>
                  <a:srgbClr val="333333"/>
                </a:solidFill>
              </a:rPr>
              <a:t>, Volume 53, Issue 1, June 2005, Pages 117–128, </a:t>
            </a:r>
            <a:r>
              <a:rPr lang="en-US" altLang="en-US" sz="1000">
                <a:solidFill>
                  <a:srgbClr val="333333"/>
                </a:solidFill>
                <a:hlinkClick r:id="rId3"/>
              </a:rPr>
              <a:t>https://doi.org/10.1016/j.femsec.2005.02.003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2 </a:t>
            </a:r>
            <a:r>
              <a:rPr lang="en-US" altLang="en-US" b="0"/>
              <a:t>Ultrathin sections of Psychrobacter strain cells: (a) 1pS; (b) 2pS. Scale bar is 5 μm.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555748"/>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Ecol</a:t>
            </a:r>
            <a:r>
              <a:rPr lang="en-US" altLang="en-US" sz="1000">
                <a:solidFill>
                  <a:srgbClr val="333333"/>
                </a:solidFill>
              </a:rPr>
              <a:t>, Volume 53, Issue 1, June 2005, Pages 117–128, </a:t>
            </a:r>
            <a:r>
              <a:rPr lang="en-US" altLang="en-US" sz="1000">
                <a:solidFill>
                  <a:srgbClr val="333333"/>
                </a:solidFill>
                <a:hlinkClick r:id="rId3"/>
              </a:rPr>
              <a:t>https://doi.org/10.1016/j.femsec.2005.02.003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3 </a:t>
            </a:r>
            <a:r>
              <a:rPr lang="en-US" altLang="en-US" b="0"/>
              <a:t>Positions of the new Psychrobacter sp. strains among closely related species based on 16S rRNA phylogenetic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11400" y="1371600"/>
            <a:ext cx="4530695"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Ecol</a:t>
            </a:r>
            <a:r>
              <a:rPr lang="en-US" altLang="en-US" sz="1000">
                <a:solidFill>
                  <a:srgbClr val="333333"/>
                </a:solidFill>
              </a:rPr>
              <a:t>, Volume 53, Issue 1, June 2005, Pages 117–128, </a:t>
            </a:r>
            <a:r>
              <a:rPr lang="en-US" altLang="en-US" sz="1000">
                <a:solidFill>
                  <a:srgbClr val="333333"/>
                </a:solidFill>
                <a:hlinkClick r:id="rId3"/>
              </a:rPr>
              <a:t>https://doi.org/10.1016/j.femsec.2005.02.003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4 </a:t>
            </a:r>
            <a:r>
              <a:rPr lang="en-US" altLang="en-US" b="0"/>
              <a:t>Ultrathin sections of Clostridium sp. cell.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767582"/>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Ecol</a:t>
            </a:r>
            <a:r>
              <a:rPr lang="en-US" altLang="en-US" sz="1000">
                <a:solidFill>
                  <a:srgbClr val="333333"/>
                </a:solidFill>
              </a:rPr>
              <a:t>, Volume 53, Issue 1, June 2005, Pages 117–128, </a:t>
            </a:r>
            <a:r>
              <a:rPr lang="en-US" altLang="en-US" sz="1000">
                <a:solidFill>
                  <a:srgbClr val="333333"/>
                </a:solidFill>
                <a:hlinkClick r:id="rId3"/>
              </a:rPr>
              <a:t>https://doi.org/10.1016/j.femsec.2005.02.003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5 </a:t>
            </a:r>
            <a:r>
              <a:rPr lang="en-US" altLang="en-US" b="0"/>
              <a:t>Position of the strain 14D1 among closely related species of the genus Clostridium, based on 16S rRNA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63700" y="1371600"/>
            <a:ext cx="5805977"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Ecol</a:t>
            </a:r>
            <a:r>
              <a:rPr lang="en-US" altLang="en-US" sz="1000">
                <a:solidFill>
                  <a:srgbClr val="333333"/>
                </a:solidFill>
              </a:rPr>
              <a:t>, Volume 53, Issue 1, June 2005, Pages 117–128, </a:t>
            </a:r>
            <a:r>
              <a:rPr lang="en-US" altLang="en-US" sz="1000">
                <a:solidFill>
                  <a:srgbClr val="333333"/>
                </a:solidFill>
                <a:hlinkClick r:id="rId3"/>
              </a:rPr>
              <a:t>https://doi.org/10.1016/j.femsec.2005.02.003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6 </a:t>
            </a:r>
            <a:r>
              <a:rPr lang="en-US" altLang="en-US" b="0"/>
              <a:t>NaCl effect on the cryopeg’ s isolates growth.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579368"/>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Ecol</a:t>
            </a:r>
            <a:r>
              <a:rPr lang="en-US" altLang="en-US" sz="1000">
                <a:solidFill>
                  <a:srgbClr val="333333"/>
                </a:solidFill>
              </a:rPr>
              <a:t>, Volume 53, Issue 1, June 2005, Pages 117–128, </a:t>
            </a:r>
            <a:r>
              <a:rPr lang="en-US" altLang="en-US" sz="1000">
                <a:solidFill>
                  <a:srgbClr val="333333"/>
                </a:solidFill>
                <a:hlinkClick r:id="rId3"/>
              </a:rPr>
              <a:t>https://doi.org/10.1016/j.femsec.2005.02.003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7 </a:t>
            </a:r>
            <a:r>
              <a:rPr lang="en-US" altLang="en-US" b="0"/>
              <a:t>Growth of the strain Geomyces pannorum var. pannorum on the media with 10% (A) and without salt (B).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84500" y="1371600"/>
            <a:ext cx="3164967"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1 Geological cross-section: cryopegs and embedding sediments.
</vt:lpstr>
      <vt:lpstr>2 Ultrathin sections of Psychrobacter strain cells: (a) 1pS; (b) 2pS. Scale bar is 5 μm.
</vt:lpstr>
      <vt:lpstr>3 Positions of the new Psychrobacter sp. strains among closely related species based on 16S rRNA phylogenetic ...</vt:lpstr>
      <vt:lpstr>4 Ultrathin sections of Clostridium sp. cell.
</vt:lpstr>
      <vt:lpstr>5 Position of the strain 14D1 among closely related species of the genus Clostridium, based on 16S rRNA ...</vt:lpstr>
      <vt:lpstr>6 NaCl effect on the cryopeg’ s isolates growth.
</vt:lpstr>
      <vt:lpstr>7 Growth of the strain Geomyces pannorum var. pannorum on the media with 10% (A) and without salt (B). The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2024-04-26T05:26:18Z</dcterms:modified>
</cp:coreProperties>
</file>