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A6DB9E-216E-410F-AC4C-D661058113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9ADA17-05A2-49DA-8890-7732D0442C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Motion priming. (A) Reaction times from stimulus onset as a function of Same/Different trials and TMS site. The first pair of histograms shows a priming effect [Same faster than Different: mean RTs (SE) in ms from stimulus offset, 284 (32) and 319 (40) respectively], so too the third and fourth pairs, which show reaction times for trials when TMS was applied over striate or parietal cortex. The priming effect in these was maintained [mean RTs (SE) in ms: TMS over V1, Same trials, 220 (18); Different trials, 247 (27); TMS over PPC, Same trials, 222 (19); Different trials, 262 (29)]. As the second pair of histograms shows, there is no priming effect when V5/MT was the targeted region of TMS [Same trials 264 (28), Different trials 265 (28)]. (B) Accuracy data as a function of Same/Different trials.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389ED5-E178-4AA9-8801-0B37F55FDE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6.6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6, June 2002, Pages 663–669,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https://doi.org/10.1093/cercor/12.6.663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Motion priming. (A) Reaction times from stimulus onset as a function of Same/Different trials and TMS site.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 Motion priming. (A) Reaction times from stimulus onset as a function of Same/Different trials and TMS site.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2024-04-27T02:55:04Z</dcterms:modified>
</cp:coreProperties>
</file>