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1653C-6352-455F-9176-C765C1FCFE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21151-3D43-4359-A9BE-6098D67028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of the risk of coronary heart disease in individuals in the top third vs. bottom third of circulating fasting and non-fasting Insulin levels, grouped according to several study characteristics. Asterisk indicates that circulating insulin levels were measured 2 h after the ingestion of a 75 g load of glucose.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52806-46AE-4B5B-B7A5-D74693642D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20, October 2007, Pages 2491–2497,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Studies of the risk of coronary heart disease in individuals in the top third vs. bottom third of circulating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Studies of the risk of coronary heart disease in individuals in the top third vs. bottom third of circulating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2024-04-26T22:05:42Z</dcterms:modified>
</cp:coreProperties>
</file>