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B3330B-DA8C-4356-8780-879946F3A1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75377A-FC92-484C-98FC-818CEB07634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Total sky zenith V-band brightness at San Benedetto Po Observatory from 1998 to 2010. The data represented by open squares were taken with a snow-covered landscape (19.71 mag). The solid diamonds denote measurements taken with calibrated SQMs (see text for details).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 Monthly Notices of the Royal Astronomical Society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3047AC-87FB-41ED-B6C2-E71A37AAE1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7845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412, Issue 1, March 2011, Pages 33–48,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https://doi.org/10.1111/j.1365-2966.2010.17845.x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Total sky zenith V-band brightness at San Benedetto Po Observatory from 1998 to 2010. The data represented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 Total sky zenith V-band brightness at San Benedetto Po Observatory from 1998 to 2010. The data represented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2024-04-26T12:46:23Z</dcterms:modified>
</cp:coreProperties>
</file>