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7FB668-551E-416A-BB47-B06E1AC70A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BD0E7-BF37-4C81-A490-23816D6E41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Each subject is represented by a dot. Accuracy on recombined pairs is an average of accuracy in the Unique Recombined and Common Recombined conditions. Reaction time (RT) is based on correct trials. The thin diagonal line and r2 are from the regression equation relating Recombined accuracy to slowing on correct Old trials with a Common word as compared to correct Old trials with Unique words.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98D460-81DB-4756-949A-483BD58C25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1180–1192, </a:t>
            </a:r>
            <a:r>
              <a:rPr lang="en-US" altLang="en-US" sz="1000">
                <a:solidFill>
                  <a:srgbClr val="333333"/>
                </a:solidFill>
                <a:hlinkClick r:id="rId3"/>
              </a:rPr>
              <a:t>https://doi.org/10.1093/cercor/12.11.1180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Each subject is represented by a dot. Accuracy on recombined pairs is an average of accuracy in the Unique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Each subject is represented by a dot. Accuracy on recombined pairs is an average of accuracy in the Unique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2024-04-26T20:10:02Z</dcterms:modified>
</cp:coreProperties>
</file>