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B5AD8-B2FD-416C-9A2F-46C37C854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1CA8E-2A5F-4D7C-971D-4E3558C408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T-scores for performance valid and performance invalid groups on 19 tests from the HRNB arranged in order according to the predicted dependence on conative ability. Please note that the numbers found on the x-axis refer to HRNB tests as outlined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8E000-A9A7-403D-BA96-805B815325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t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3, May 2013, Pages 213–221, </a:t>
            </a:r>
            <a:r>
              <a:rPr lang="en-US" altLang="en-US" sz="1000">
                <a:solidFill>
                  <a:srgbClr val="333333"/>
                </a:solidFill>
                <a:hlinkClick r:id="rId3"/>
              </a:rPr>
              <a:t>https://doi.org/10.1093/arclin/act013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T-scores for performance valid and performance invalid groups on 19 tests from the HRNB arranged in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T-scores for performance valid and performance invalid groups on 19 tests from the HRNB arranged in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2024-04-26T20:08:58Z</dcterms:modified>
</cp:coreProperties>
</file>