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15D8E-D75C-4C8A-84EE-4D0C8194A2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3C95F-3925-4045-A264-610ECC41E0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6AAA3-7CD0-49C2-84CC-A849D57CAB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2024-04-26T20:50:19Z</dcterms:modified>
</cp:coreProperties>
</file>