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A3F14-9E69-4521-B219-87BB3BD7DA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63C76-7516-4C86-A77D-82C78994E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0E5F3-C536-43E8-AC2C-EE0CA82DA5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2024-04-27T01:03:16Z</dcterms:modified>
</cp:coreProperties>
</file>