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3CF23C-90B5-47C9-9552-3B250C09EB4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E22FD6-CD43-4D4C-AB63-3B7F7B8C1FE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30-day all-cause mortality in patients with and without bleeding (A) and by the type of major bleeding (B). Bleeding events during the index hospitalization were used to classify patients as major, minor, or no bleeding (A) and as intracranial haemorrhage, non-intracranial haemorrhage, and no bleeding (B). See text and Table 2 for details regarding the adjusted analyses. ICH, intracranial haemorrhage.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F43BC2-0E35-4366-AF30-95A5F8C2605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Landmark analyses of all-cause mortality between Days 31 and 365 among patients who survived to Day 30 by the presence (A) and type (B) of bleeding during the index hospitalization. See text and Table 3 for details regarding the adjusted analyses.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F43BC2-0E35-4366-AF30-95A5F8C26058}"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q100"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q100"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17, September 2010, Pages 2103–2110, </a:t>
            </a:r>
            <a:r>
              <a:rPr lang="en-US" altLang="en-US" sz="1000">
                <a:solidFill>
                  <a:srgbClr val="333333"/>
                </a:solidFill>
                <a:hlinkClick r:id="rId3"/>
              </a:rPr>
              <a:t>https://doi.org/10.1093/eurheartj/ehq100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30-day all-cause mortality in patients with and without bleeding (A) and by the type of major bleeding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731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17, September 2010, Pages 2103–2110, </a:t>
            </a:r>
            <a:r>
              <a:rPr lang="en-US" altLang="en-US" sz="1000">
                <a:solidFill>
                  <a:srgbClr val="333333"/>
                </a:solidFill>
                <a:hlinkClick r:id="rId3"/>
              </a:rPr>
              <a:t>https://doi.org/10.1093/eurheartj/ehq100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Landmark analyses of all-cause mortality between Days 31 and 365 among patients who survived to Day 30 by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24200" y="1371600"/>
            <a:ext cx="290245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The 30-day all-cause mortality in patients with and without bleeding (A) and by the type of major bleeding ...</vt:lpstr>
      <vt:lpstr>Figure 2 Landmark analyses of all-cause mortality between Days 31 and 365 among patients who survived to Day 30 by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2024-09-18T19:43:35Z</dcterms:modified>
</cp:coreProperties>
</file>