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10EFB-0D3D-48FA-B53A-5B41AFE446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2E0CA-FD08-42D1-8CA2-80D66C33F9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Document processing and classification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1F90C-9E60-4CAE-8B1A-CCF5476EAC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3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4, July 2009, Pages 580–584,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https://doi.org/10.1197/jamia.M3087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Document processing and classification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Document processing and classification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2024-04-26T02:31:24Z</dcterms:modified>
</cp:coreProperties>
</file>