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DE5D91-F090-4DE0-B4FC-73C0220529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C9A655-579A-4E95-AF5C-F7A4C2FD60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Impact of a Tariff Preference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International Bank for Reconstruction and Development / THE WORLD BANK.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43F931-7B46-453F-92CE-D137CDC1DF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Impact of Liberalization by a Preference-Granting Country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International Bank for Reconstruction and Development / THE WORLD BANK.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43F931-7B46-453F-92CE-D137CDC1DFA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wber/lhj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wber/lhj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World Bank Econ Rev</a:t>
            </a:r>
            <a:r>
              <a:rPr lang="en-US" altLang="en-US" sz="1000">
                <a:solidFill>
                  <a:srgbClr val="333333"/>
                </a:solidFill>
              </a:rPr>
              <a:t>, Volume 20, Issue 2, 2006, Pages 197–216,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https://doi.org/10.1093/wber/lhj010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Impact of a Tariff Preference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96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World Bank Econ Rev</a:t>
            </a:r>
            <a:r>
              <a:rPr lang="en-US" altLang="en-US" sz="1000">
                <a:solidFill>
                  <a:srgbClr val="333333"/>
                </a:solidFill>
              </a:rPr>
              <a:t>, Volume 20, Issue 2, 2006, Pages 197–216,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https://doi.org/10.1093/wber/lhj010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Impact of Liberalization by a Preference-Granting Country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066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Impact of a Tariff Preference
</vt:lpstr>
      <vt:lpstr>Figure 2. Impact of Liberalization by a Preference-Granting Country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2024-04-26T11:36:13Z</dcterms:modified>
</cp:coreProperties>
</file>