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BB237-7FF4-4C4C-BFC0-88E2FD872A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DE624-61D2-4F0E-8A70-286CE82F22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C1–C11 on selected signaling pathways. At E13, embryonic brain slices were cultured with the 11 selected compounds for 1 DIV, and lysates were analyzed for phosphorylation of putative target proteins implicated in reelin signaling or neuronal migration. Data are plotted as the ratio of phosphorylated over total protein and normalized to the control situation. Incubation with C4 decreased phosphorylation of Akt and FAK and culture in the presence of C10 inhibited phosphorylation of aPKCs.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11976-F297-48C0-BAA2-C4F4D6F346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211–220, </a:t>
            </a:r>
            <a:r>
              <a:rPr lang="en-US" altLang="en-US" sz="1000">
                <a:solidFill>
                  <a:srgbClr val="333333"/>
                </a:solidFill>
                <a:hlinkClick r:id="rId3"/>
              </a:rPr>
              <a:t>https://doi.org/10.1093/cercor/bhj139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C1–C11 on selected signaling pathways. At E13, embryonic brain slices were cultured with the 11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C1–C11 on selected signaling pathways. At E13, embryonic brain slices were cultured with the 11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2024-04-26T11:09:29Z</dcterms:modified>
</cp:coreProperties>
</file>