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A1145-A72A-4738-90E1-D727EC2F36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E4A18-77A6-4412-902F-9C8404BCE5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—Right lateral views of crania of Sorex monticola obscurus (A, USNM 42411; B, USNM 42306), S. ornatus ornatus (C, USNM 569168; D, USNM 569215), and S. obscurus parvidens (E, USNM 56558; F, USNM 56559), illustrating the higher cranial vault of obscurus. Photos in the left column have been reversed for the purpose of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223188-B703-450F-A748-37F2045BAC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1-MAMM-A-354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93, Issue 3, 28 June 2012, Pages 826–838,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https://doi.org/10.1644/11-MAMM-A-354.1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—Right lateral views of crania of Sorex monticola obscurus (A, USNM 42411; B, USNM 42306), S. ornatus ornatus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—Right lateral views of crania of Sorex monticola obscurus (A, USNM 42411; B, USNM 42306), S. ornatus ornatus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2024-04-26T17:17:37Z</dcterms:modified>
</cp:coreProperties>
</file>