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7B217-8DAF-4A12-B922-263863056F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4208D-A0C0-4411-A6C7-74A61420D4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regions showing significant increase of rCBF (when comparing VDT to VMT) overlaid on MRI images that were aligned with the orbitomeatal (OM) line (a, monkey A; c, monkey B). Graphs indicate percent increases of rCBF over the VMT level of regions indicated by arrows on the corresponding slices (b, monkey A; d, monkey B) in the pre-LS (yellow columns) and LS (red columns) conditions. Z-scores of each region are as follows: OFC (4.42), LPFC (3.48), Pu (4.60) and AIT (3.43) in monkey A, and OFC (4.03), LPFC (3.46), Pu (4.13) and AIT (4.93) in monkey B. LPFC, the lateral prefrontal cortex; OFC, the orbitofrontal cortex; Cd, the caudate nucleus; Pu, the putamen; and AIT, the anterior inferotemporal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70226-933D-46D4-9125-868458191E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796–801,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regions showing significant increase of rCBF (when comparing VDT to VMT) overlaid on MRI images that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regions showing significant increase of rCBF (when comparing VDT to VMT) overlaid on MRI images that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2024-04-26T03:26:05Z</dcterms:modified>
</cp:coreProperties>
</file>