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1F196-8554-409A-AD07-B142C83E84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FE1D7-EC3E-475A-9523-23CA22BF86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6DD1E-1D31-4DB2-B6A6-85EF8FE210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2024-04-27T01:17:15Z</dcterms:modified>
</cp:coreProperties>
</file>