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34E56-13BD-4961-A7EC-42C021CA91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C52C5-759A-4AD6-AA00-71EA95B856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1C358-5902-40FA-BE8E-4111BA1BD8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2024-04-26T11:13:03Z</dcterms:modified>
</cp:coreProperties>
</file>