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1D0935-CF31-4446-9A40-C7004DB699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3C6B46-0CB2-4BDA-ADD4-2EE91C9C01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D5588A-EA8A-4729-9675-39E64F34F4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2024-04-26T11:06:26Z</dcterms:modified>
</cp:coreProperties>
</file>