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600452-3E40-4199-9BD5-85045F6369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AB3B18-ABE5-4BC4-9852-3BA206FD582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Posterolateral view of macaque brain (modified from Galletti et al. 1996) illustrating the location of area PEc and of other cortical areas described in the present paper. In the right hemisphere, the occipital pole and the inferior parietal lobule have been partially dissected (stippled lines) to expose the areas located in the anterior bank of parieto-occipital sulcus and in the medial wall of intraparietal sulcus. The dashed line on the right hemisphere indicates the crown of intraparietal sulcus. The dashed line on the mesial surface of left hemisphere, the border of the unfolded cingulate sulcus. as, arcuate sulcus; cas, calcarine sulcus; cgs, cingulate sulcus; cs, central sulcus; ios, inferior occipital sulcus; lf, lateral fissure; ots, occipito-temporal sulcus; pos, parieto-occipital sulcus; ps, principal sulcus; sts, superior temporal sulcus; and PIVC, parietoinsular vestibular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A5EFBD-A02A-48A1-B4A3-2D799023309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2592–2604, </a:t>
            </a:r>
            <a:r>
              <a:rPr lang="en-US" altLang="en-US" sz="1000">
                <a:solidFill>
                  <a:srgbClr val="333333"/>
                </a:solidFill>
                <a:hlinkClick r:id="rId3"/>
              </a:rPr>
              <a:t>https://doi.org/10.1093/cercor/bhq007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Posterolateral view of macaque brain (modified from Galletti et al. 1996) illustrating the location of area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Posterolateral view of macaque brain (modified from Galletti et al. 1996) illustrating the location of area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2024-04-26T17:28:22Z</dcterms:modified>
</cp:coreProperties>
</file>