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189696F-80B9-4414-A295-EAFEE7FD8ED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A134D04-57DC-4ED5-A37E-5C4DBAA477E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Forest plot depicting motor block duration. The individual trials’ ratio of means, standard error, and the pooled estimates of the ratio of means are shown. The 95% confidence intervals are shown as lines for individual studies and as diamonds for pooled estimates. Abbreviations: AXB, axillary block; CI, confidence interval; ICB, infraclavicular block; ISB, interscalene block; SCB, supraclavicular block; SE, standard error.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Journal of Anaesthesia.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EE3C0E-1324-44CF-B561-F6019BA13E3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Forest plot depicting sensory block duration. The individual trials’ ratio of means, standard error, and the pooled estimates of the ratio of means are shown. The 95% confidence intervals are shown as lines for individual studies and as diamonds for pooled estimates. Abbreviations: AXB, axillary block; CI, confidence interval; ICB, infraclavicular block; ISB, interscalene block; SCB, supraclavicular block; SE, standard error.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Journal of Anaesthesia.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EE3C0E-1324-44CF-B561-F6019BA13E3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Preferred reporting items for systematic reviews and meta-analyses (PRISMA)12 flow diagram summarizing retrieved, included, and excluded randomized trials.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Journal of Anaesthesia.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EE3C0E-1324-44CF-B561-F6019BA13E3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ja/aew4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ja/aew4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ja/aew4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J Anaesth</a:t>
            </a:r>
            <a:r>
              <a:rPr lang="en-US" altLang="en-US" sz="1000">
                <a:solidFill>
                  <a:srgbClr val="333333"/>
                </a:solidFill>
              </a:rPr>
              <a:t>, Volume 118, Issue 2, February 2017, Pages 167–181,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https://doi.org/10.1093/bja/aew411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3 </a:t>
            </a:r>
            <a:r>
              <a:rPr lang="en-US" altLang="en-US" b="0"/>
              <a:t>Forest plot depicting motor block duration. The individual trials’ ratio of means, standard error, and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06700" y="1371600"/>
            <a:ext cx="35223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J Anaesth</a:t>
            </a:r>
            <a:r>
              <a:rPr lang="en-US" altLang="en-US" sz="1000">
                <a:solidFill>
                  <a:srgbClr val="333333"/>
                </a:solidFill>
              </a:rPr>
              <a:t>, Volume 118, Issue 2, February 2017, Pages 167–181,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https://doi.org/10.1093/bja/aew411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2 </a:t>
            </a:r>
            <a:r>
              <a:rPr lang="en-US" altLang="en-US" b="0"/>
              <a:t>Forest plot depicting sensory block duration. The individual trials’ ratio of means, standard error, and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7482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 J Anaesth</a:t>
            </a:r>
            <a:r>
              <a:rPr lang="en-US" altLang="en-US" sz="1000">
                <a:solidFill>
                  <a:srgbClr val="333333"/>
                </a:solidFill>
              </a:rPr>
              <a:t>, Volume 118, Issue 2, February 2017, Pages 167–181,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https://doi.org/10.1093/bja/aew411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1 </a:t>
            </a:r>
            <a:r>
              <a:rPr lang="en-US" altLang="en-US" b="0"/>
              <a:t>Preferred reporting items for systematic reviews and meta-analyses (PRISMA)</a:t>
            </a:r>
            <a:r>
              <a:rPr lang="en-US" altLang="en-US" b="0" baseline="30000"/>
              <a:t>12</a:t>
            </a:r>
            <a:r>
              <a:rPr lang="en-US" altLang="en-US" b="0"/>
              <a:t> flow diagram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0900" y="1371600"/>
            <a:ext cx="48906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 3 Forest plot depicting motor block duration. The individual trials’ ratio of means, standard error, and the ...</vt:lpstr>
      <vt:lpstr>Fig 2 Forest plot depicting sensory block duration. The individual trials’ ratio of means, standard error, and the ...</vt:lpstr>
      <vt:lpstr>Fig 1 Preferred reporting items for systematic reviews and meta-analyses (PRISMA)12 flow diagram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2024-04-26T14:48:26Z</dcterms:modified>
</cp:coreProperties>
</file>