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7D4A2-40DB-46F0-B251-102A32E5E8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192F6-6B92-415A-BF67-32EF8783E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Distribution of Primary Brain and Other CNS Gliomas a by Site (N=99,165), CBTRUS Statistical Report: NPCR and SEER, 2009-2013.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DC0B5-AC84-4F26-B4A2-9C89C8A7D3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w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18, Issue suppl_5, October 2016, Pages v1–v75,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https://doi.org/10.1093/neuonc/now207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 Distribution of Primary Brain and Other CNS Gliomas </a:t>
            </a:r>
            <a:r>
              <a:rPr lang="en-US" altLang="en-US" b="0" baseline="30000"/>
              <a:t>a</a:t>
            </a:r>
            <a:r>
              <a:rPr lang="en-US" altLang="en-US" b="0"/>
              <a:t> by Site (N=99,165), CBTRUS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 Distribution of Primary Brain and Other CNS Gliomas a by Site (N=99,165), CBTRUS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2024-04-26T04:56:52Z</dcterms:modified>
</cp:coreProperties>
</file>