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54AFE6C-D217-4439-97D6-EC7CC73E8824}"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21AB3CC-1C3C-4F74-ACD3-ABCAD6C0DF4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Growth performance of first-hatched (A-chicks) and second-hatched (B-chicks) roseate terns with one kleptoparasitic parent (white bars), two nonkleptoparasitic parents (black bars), and parents of unknown foraging behavior (gray bars). (a) Mass at day 3 is a measure of early growth, (b) linear growth rate is the average daily mass gain during the middle growth period, and (c) asymptotic mass provides an estimate of fledging mass. Given are means (±SD), with sample size (number of chicks) above bars.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Behavioral Ecology vol. 16 no. 2 © International Society for Behavioral Ecology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840F13-35ED-453D-9F81-545490EA6C8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Productivity (mean number of chicks fledged per pair) comparisons between kleptoparasites and nonkleptoparasites at Falkner Island, 1990–1999. Each point represents a single year. Diagonal line represents equal reproductive success between groups.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Behavioral Ecology vol. 16 no. 2 © International Society for Behavioral Ecology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47840F13-35ED-453D-9F81-545490EA6C84}"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eheco/ari008"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eheco/ari008"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16, Issue 2, Mar./Apr. 2005, Pages 371–376, </a:t>
            </a:r>
            <a:r>
              <a:rPr lang="en-US" altLang="en-US" sz="1000">
                <a:solidFill>
                  <a:srgbClr val="333333"/>
                </a:solidFill>
                <a:hlinkClick r:id="rId3"/>
              </a:rPr>
              <a:t>https://doi.org/10.1093/beheco/ari008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Growth performance of first-hatched (A-chicks) and second-hatched (B-chicks) roseate terns with one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492500" y="1371600"/>
            <a:ext cx="216806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Behav Ecol</a:t>
            </a:r>
            <a:r>
              <a:rPr lang="en-US" altLang="en-US" sz="1000">
                <a:solidFill>
                  <a:srgbClr val="333333"/>
                </a:solidFill>
              </a:rPr>
              <a:t>, Volume 16, Issue 2, Mar./Apr. 2005, Pages 371–376, </a:t>
            </a:r>
            <a:r>
              <a:rPr lang="en-US" altLang="en-US" sz="1000">
                <a:solidFill>
                  <a:srgbClr val="333333"/>
                </a:solidFill>
                <a:hlinkClick r:id="rId3"/>
              </a:rPr>
              <a:t>https://doi.org/10.1093/beheco/ari008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Productivity (mean number of chicks fledged per pair) comparisons between kleptoparasites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32261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Growth performance of first-hatched (A-chicks) and second-hatched (B-chicks) roseate terns with one ...</vt:lpstr>
      <vt:lpstr>Figure 2 Productivity (mean number of chicks fledged per pair) comparisons between kleptoparasites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2024-04-26T23:26:19Z</dcterms:modified>
</cp:coreProperties>
</file>