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5EC19-13EA-408C-BBE0-62CDB1067A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54D50-0378-4BAC-AC14-D7ED90BDBF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A. Flow chart of the process and outcomes of placebo-controlled, local anaesthetic diagnostic blocks for cervical zygapophysial joint pain. *Patients negative to comparative blocks are by definition negative, regardless of their response to placebo.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Blackwell Science,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AE415-3A26-433C-97F0-2DD2C75AB1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526-4637.2000.9910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1, Issue 1, March 2000, Pages 24–34,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https://doi.org/10.1046/j.1526-4637.2000.99104.x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Model A. Flow chart of the process and outcomes of placebo-controlled, local anaesthetic diagnostic blocks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Model A. Flow chart of the process and outcomes of placebo-controlled, local anaesthetic diagnostic blocks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2024-04-27T01:23:48Z</dcterms:modified>
</cp:coreProperties>
</file>