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B4406-D06E-4679-BC5B-C12751A829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B4056-6955-4CE6-B41B-5A41477D8A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B924FD-7A2D-4EA7-953F-03F828EE42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2024-04-26T03:45:19Z</dcterms:modified>
</cp:coreProperties>
</file>