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CA151C-69CF-43C3-906F-5BC18C6F4E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AF070-96B1-43D5-A0D5-44E018DD88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Adjusted* risk for incidence of mobility limitation according to number of metabolic components. *Adjusted for age, sex, race, site, education, smoking, alcohol use, lung disease, heart disease, stroke, cancer, and arthritis.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Gerontological Society of America.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D8257-F62F-41DB-8810-1E755F2C2F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n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64A, Issue 1, January 2009, Pages 96–102,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Adjusted* risk for incidence of mobility limitation according to number of metabolic components. *Adjusted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Adjusted* risk for incidence of mobility limitation according to number of metabolic components. *Adjusted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2024-04-26T08:32:48Z</dcterms:modified>
</cp:coreProperties>
</file>