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36A07-56F8-4504-BCE0-8B9F311579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E10ED-1655-40C6-B5CC-005ABAB3C9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Age-adjusted rates of death from selected cancers for all men and for male Latinos, United States, 2001–2005. Data were obtained from the US Cancer Statistics Working Group (59).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0E10D-754C-44A7-A131-4E0D1F948C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p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31, Issue 1, 1 November 2009, Pages 99–112,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https://doi.org/10.1093/epirev/mxp008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Age-adjusted rates of death from selected cancers for all men and for male Latinos, United States, 2001–2005.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Age-adjusted rates of death from selected cancers for all men and for male Latinos, United States, 2001–2005.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2024-04-27T02:06:37Z</dcterms:modified>
</cp:coreProperties>
</file>