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9919B04-90A4-4E72-8849-376AF03B4C87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C37454D-618A-4D26-9B3E-A71B211E745D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Eskimo/European moccasins (pair), leather, horse-hair, silk and buckskin, foot length 230 mm, Mackenzie Basin, Canadian Arctic, c.1926–1928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[2005]. Published by Oxford University Press on behalf of The Design History Society.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B07836-CBF9-41A5-8354-E3823D89B323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Bookmarkers, leather, buckskin, fabric and silk thread, Mackenzie Basin, Canadian Arctic, c.1926–1928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[2005]. Published by Oxford University Press on behalf of The Design History Society.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B07836-CBF9-41A5-8354-E3823D89B323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Eskimo/European parka, canvas, fabric and fur with decorated hem and cuffs, length 1128 mm, width 840 mm, Mackenzie Basin, Canadian Arctic, c. 1926–1928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[2005]. Published by Oxford University Press on behalf of The Design History Society.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B07836-CBF9-41A5-8354-E3823D89B323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Eskimo/North American Inuit, snow shoes (pair, Cree type), wood, gut, fabric webbing and wool, length 860 mm, width 175 mm, Mackenzie Basin, Canadian Arctic, c.1926–1928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[2005]. Published by Oxford University Press on behalf of The Design History Society.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B07836-CBF9-41A5-8354-E3823D89B323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Eskimo/European moccasins (pair), leather, horse-hair, silk and buckskin, foot length 230 mm approx., Mackenzie Basin, Canadian Arctic, c.1926–1928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[2005]. Published by Oxford University Press on behalf of The Design History Society.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B07836-CBF9-41A5-8354-E3823D89B323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Christmas cards, hand drawn and painted by mixed-race orphans at an Anglican mission school, for their teacher Ethel Garton, Mackenzie Basin, Canadian Arctic, c.1926–1928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[2005]. Published by Oxford University Press on behalf of The Design History Society.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B07836-CBF9-41A5-8354-E3823D89B323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Needle-cases, leather, fabric and silk thread, Mackenzie Basin, Canadian Arctic, c.1926–1928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[2005]. Published by Oxford University Press on behalf of The Design History Society.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B07836-CBF9-41A5-8354-E3823D89B323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Aoudla Pee (b. 1920), ‘Bear’, 200 mm high approx., serpentine stone, from Cape Dorset, Canada, private collection. Photograph © John R. Tarrant. Stone carving continues to this day. This and Figure 9 are later examples of Inuit stone carving, here made in the relatively hard Serpentine stone, and are good examples of the legacy of outside agencies.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[2005]. Published by Oxford University Press on behalf of The Design History Society.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B07836-CBF9-41A5-8354-E3823D89B323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 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Josepee Parr (b. 1973), ‘Bear’, 200 mm high approx., serpentine stone, from Cape Dorset, Canada, private collection. Photograph © John R. Tarrant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[2005]. Published by Oxford University Press on behalf of The Design History Society.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B07836-CBF9-41A5-8354-E3823D89B323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jdh/epi04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gi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jdh/epi04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gi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jdh/epi04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gif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jdh/epi04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gi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jdh/epi04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gi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jdh/epi04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gi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jdh/epi04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gi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jdh/epi04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gif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jdh/epi04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gif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Des Hist</a:t>
            </a:r>
            <a:r>
              <a:rPr lang="en-US" altLang="en-US" sz="1000">
                <a:solidFill>
                  <a:srgbClr val="333333"/>
                </a:solidFill>
              </a:rPr>
              <a:t>, Volume 18, Issue 3, Autumn 2005, Pages 285–292,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https://doi.org/10.1093/jdh/epi048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 1. </a:t>
            </a:r>
            <a:r>
              <a:rPr lang="en-US" altLang="en-US" b="0"/>
              <a:t>Eskimo/European moccasins (pair), leather, horse-hair, silk and buckskin, foot length 230 mm, Mackenzie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0386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Des Hist</a:t>
            </a:r>
            <a:r>
              <a:rPr lang="en-US" altLang="en-US" sz="1000">
                <a:solidFill>
                  <a:srgbClr val="333333"/>
                </a:solidFill>
              </a:rPr>
              <a:t>, Volume 18, Issue 3, Autumn 2005, Pages 285–292,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https://doi.org/10.1093/jdh/epi048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 2. </a:t>
            </a:r>
            <a:r>
              <a:rPr lang="en-US" altLang="en-US" b="0"/>
              <a:t>Bookmarkers, leather, buckskin, fabric and silk thread, Mackenzie Basin, Canadian Arctic, c.1926–1928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0386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Des Hist</a:t>
            </a:r>
            <a:r>
              <a:rPr lang="en-US" altLang="en-US" sz="1000">
                <a:solidFill>
                  <a:srgbClr val="333333"/>
                </a:solidFill>
              </a:rPr>
              <a:t>, Volume 18, Issue 3, Autumn 2005, Pages 285–292,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https://doi.org/10.1093/jdh/epi048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 3. </a:t>
            </a:r>
            <a:r>
              <a:rPr lang="en-US" altLang="en-US" b="0"/>
              <a:t>Eskimo/European parka, canvas, fabric and fur with decorated hem and cuffs, length 1128 mm, width 840 mm,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86100" y="1371600"/>
            <a:ext cx="297855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Des Hist</a:t>
            </a:r>
            <a:r>
              <a:rPr lang="en-US" altLang="en-US" sz="1000">
                <a:solidFill>
                  <a:srgbClr val="333333"/>
                </a:solidFill>
              </a:rPr>
              <a:t>, Volume 18, Issue 3, Autumn 2005, Pages 285–292,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https://doi.org/10.1093/jdh/epi048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 4. </a:t>
            </a:r>
            <a:r>
              <a:rPr lang="en-US" altLang="en-US" b="0"/>
              <a:t>Eskimo/North American Inuit, snow shoes (pair, Cree type), wood, gut, fabric webbing and wool, length 860 mm,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9035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Des Hist</a:t>
            </a:r>
            <a:r>
              <a:rPr lang="en-US" altLang="en-US" sz="1000">
                <a:solidFill>
                  <a:srgbClr val="333333"/>
                </a:solidFill>
              </a:rPr>
              <a:t>, Volume 18, Issue 3, Autumn 2005, Pages 285–292,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https://doi.org/10.1093/jdh/epi048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 5. </a:t>
            </a:r>
            <a:r>
              <a:rPr lang="en-US" altLang="en-US" b="0"/>
              <a:t>Eskimo/European moccasins (pair), leather, horse-hair, silk and buckskin, foot length 230 mm approx.,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4438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Des Hist</a:t>
            </a:r>
            <a:r>
              <a:rPr lang="en-US" altLang="en-US" sz="1000">
                <a:solidFill>
                  <a:srgbClr val="333333"/>
                </a:solidFill>
              </a:rPr>
              <a:t>, Volume 18, Issue 3, Autumn 2005, Pages 285–292,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https://doi.org/10.1093/jdh/epi048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 6. </a:t>
            </a:r>
            <a:r>
              <a:rPr lang="en-US" altLang="en-US" b="0"/>
              <a:t>Christmas cards, hand drawn and painted by mixed-race orphans at an Anglican mission school, for their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1737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Des Hist</a:t>
            </a:r>
            <a:r>
              <a:rPr lang="en-US" altLang="en-US" sz="1000">
                <a:solidFill>
                  <a:srgbClr val="333333"/>
                </a:solidFill>
              </a:rPr>
              <a:t>, Volume 18, Issue 3, Autumn 2005, Pages 285–292,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https://doi.org/10.1093/jdh/epi048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 7. </a:t>
            </a:r>
            <a:r>
              <a:rPr lang="en-US" altLang="en-US" b="0"/>
              <a:t>Needle-cases, leather, fabric and silk thread, Mackenzie Basin, Canadian Arctic, c.1926–1928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98800" y="1371600"/>
            <a:ext cx="293803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Des Hist</a:t>
            </a:r>
            <a:r>
              <a:rPr lang="en-US" altLang="en-US" sz="1000">
                <a:solidFill>
                  <a:srgbClr val="333333"/>
                </a:solidFill>
              </a:rPr>
              <a:t>, Volume 18, Issue 3, Autumn 2005, Pages 285–292,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https://doi.org/10.1093/jdh/epi048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 8. </a:t>
            </a:r>
            <a:r>
              <a:rPr lang="en-US" altLang="en-US" b="0"/>
              <a:t>Aoudla Pee (b. 1920), ‘Bear’, 200 mm high approx., serpentine stone, from Cape Dorset, Canada, private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0386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Des Hist</a:t>
            </a:r>
            <a:r>
              <a:rPr lang="en-US" altLang="en-US" sz="1000">
                <a:solidFill>
                  <a:srgbClr val="333333"/>
                </a:solidFill>
              </a:rPr>
              <a:t>, Volume 18, Issue 3, Autumn 2005, Pages 285–292,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https://doi.org/10.1093/jdh/epi048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 9. </a:t>
            </a:r>
            <a:r>
              <a:rPr lang="en-US" altLang="en-US" b="0"/>
              <a:t>Josepee Parr (b. 1973), ‘Bear’, 200 mm high approx., serpentine stone, from Cape Dorset, Canada, private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18753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27</Paragraphs>
  <Slides>9</Slides>
  <Notes>9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0">
      <vt:lpstr>13_Office Theme</vt:lpstr>
      <vt:lpstr>Fig 1. Eskimo/European moccasins (pair), leather, horse-hair, silk and buckskin, foot length 230 mm, Mackenzie ...</vt:lpstr>
      <vt:lpstr>Fig 2. Bookmarkers, leather, buckskin, fabric and silk thread, Mackenzie Basin, Canadian Arctic, c.1926–1928
</vt:lpstr>
      <vt:lpstr>Fig 3. Eskimo/European parka, canvas, fabric and fur with decorated hem and cuffs, length 1128 mm, width 840 mm, ...</vt:lpstr>
      <vt:lpstr>Fig 4. Eskimo/North American Inuit, snow shoes (pair, Cree type), wood, gut, fabric webbing and wool, length 860 mm, ...</vt:lpstr>
      <vt:lpstr>Fig 5. Eskimo/European moccasins (pair), leather, horse-hair, silk and buckskin, foot length 230 mm approx., ...</vt:lpstr>
      <vt:lpstr>Fig 6. Christmas cards, hand drawn and painted by mixed-race orphans at an Anglican mission school, for their ...</vt:lpstr>
      <vt:lpstr>Fig 7. Needle-cases, leather, fabric and silk thread, Mackenzie Basin, Canadian Arctic, c.1926–1928
</vt:lpstr>
      <vt:lpstr>Fig 8. Aoudla Pee (b. 1920), ‘Bear’, 200 mm high approx., serpentine stone, from Cape Dorset, Canada, private ...</vt:lpstr>
      <vt:lpstr>Fig 9. Josepee Parr (b. 1973), ‘Bear’, 200 mm high approx., serpentine stone, from Cape Dorset, Canada, private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2024-04-26T08:23:35Z</dcterms:modified>
</cp:coreProperties>
</file>