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73C51-E978-483E-9CFD-18F08FAC70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627AF-7F5C-40F0-8D16-D0A0F40815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Unimolecular versus bimolecular mechanism test. The level of fluorescence of the Scorpion in test 3 is much higher than the fluorescence seen for the bimolecular probing of tests 1 and 2. Test 3 also has a different shaped curve compared to tests 1 and 2. Fluorescence is shown with a proportional baseline adjustment (19).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773D4-AB0F-4A80-87B3-0D9F9A80CB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19.37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19, 1 October 2000, Pages 3752–3761,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https://doi.org/10.1093/nar/28.19.3752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Unimolecular versus bimolecular mechanism test. The level of fluorescence of the Scorpion in test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Unimolecular versus bimolecular mechanism test. The level of fluorescence of the Scorpion in test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2024-04-26T16:44:03Z</dcterms:modified>
</cp:coreProperties>
</file>