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CB8255-E2A4-41DC-B56E-2CFD252DEE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616103-188A-43BF-B679-791D41AC3F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Colour-coded FA map showing the position of the seed mask (in red) in the white matter adjacent to the lateral geniculate nuclei. Green represents fibres orientated in the anterior–posterior direction, blue represents fibres in the superior–inferior direction and red represents fibres in the left–right direction.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AD449-7508-4716-9F3D-3E2A165A5D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Connectivity distributions in the optic radiations in an infant who was born at 26 weeks GA and imaged at 40 weeks PMA, overlaid on the infants native T2-weighted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AD449-7508-4716-9F3D-3E2A165A5DE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Graph showing FA versus visual assessment score. Black circles indicate infants with no evidence of abnormality on MRI and white circles indicate infants with evidence of focal lesions.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AD449-7508-4716-9F3D-3E2A165A5DE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Partial regression plots demonstrating the variance in (i) FA, (ii) MRI-detected brain lesions, (iii) post-menstrual age at scan, (iv) gestational age at birth attributable to the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AD449-7508-4716-9F3D-3E2A165A5DE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Mean FA skeleton overlaid on the mean FA map. Regions of the mean FA skeleton in green represent areas where there were no significant correlation between visual scores and FA. Areas in blue are regions where visual assessment score was linearly correlated with FA.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AD449-7508-4716-9F3D-3E2A165A5DE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32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m32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m32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m32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m32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2, February 2008, Pages 573–582, </a:t>
            </a:r>
            <a:r>
              <a:rPr lang="en-US" altLang="en-US" sz="1000">
                <a:solidFill>
                  <a:srgbClr val="333333"/>
                </a:solidFill>
                <a:hlinkClick r:id="rId3"/>
              </a:rPr>
              <a:t>https://doi.org/10.1093/brain/awm327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Colour-coded FA map showing the position of the seed mask (in red) in the white matter adjacent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02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2, February 2008, Pages 573–582, </a:t>
            </a:r>
            <a:r>
              <a:rPr lang="en-US" altLang="en-US" sz="1000">
                <a:solidFill>
                  <a:srgbClr val="333333"/>
                </a:solidFill>
                <a:hlinkClick r:id="rId3"/>
              </a:rPr>
              <a:t>https://doi.org/10.1093/brain/awm327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Connectivity distributions in the optic radiations in an infant who was born at 26 weeks GA and imaged at 40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2, February 2008, Pages 573–582, </a:t>
            </a:r>
            <a:r>
              <a:rPr lang="en-US" altLang="en-US" sz="1000">
                <a:solidFill>
                  <a:srgbClr val="333333"/>
                </a:solidFill>
                <a:hlinkClick r:id="rId3"/>
              </a:rPr>
              <a:t>https://doi.org/10.1093/brain/awm327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Graph showing FA versus visual assessment score. Black circles indicate infants with no evidence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858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2, February 2008, Pages 573–582, </a:t>
            </a:r>
            <a:r>
              <a:rPr lang="en-US" altLang="en-US" sz="1000">
                <a:solidFill>
                  <a:srgbClr val="333333"/>
                </a:solidFill>
                <a:hlinkClick r:id="rId3"/>
              </a:rPr>
              <a:t>https://doi.org/10.1093/brain/awm327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Partial regression plots demonstrating the variance in (i) FA, (ii) MRI-detected brain lesions, (iii)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2, February 2008, Pages 573–582, </a:t>
            </a:r>
            <a:r>
              <a:rPr lang="en-US" altLang="en-US" sz="1000">
                <a:solidFill>
                  <a:srgbClr val="333333"/>
                </a:solidFill>
                <a:hlinkClick r:id="rId3"/>
              </a:rPr>
              <a:t>https://doi.org/10.1093/brain/awm327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Mean FA skeleton overlaid on the mean FA map. Regions of the mean FA skeleton in green represent areas where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23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Colour-coded FA map showing the position of the seed mask (in red) in the white matter adjacent to the ...</vt:lpstr>
      <vt:lpstr>Fig. 2 Connectivity distributions in the optic radiations in an infant who was born at 26 weeks GA and imaged at 40 ...</vt:lpstr>
      <vt:lpstr>Fig. 3 Graph showing FA versus visual assessment score. Black circles indicate infants with no evidence of ...</vt:lpstr>
      <vt:lpstr>Fig. 4 Partial regression plots demonstrating the variance in (i) FA, (ii) MRI-detected brain lesions, (iii) ...</vt:lpstr>
      <vt:lpstr>Fig. 5 Mean FA skeleton overlaid on the mean FA map. Regions of the mean FA skeleton in green represent areas where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2024-04-26T03:01:46Z</dcterms:modified>
</cp:coreProperties>
</file>