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7EDB86-601A-4BC7-8CA6-55322F1246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15E21A-7329-48F9-A6FC-1C16CC3C4A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527FB-0019-4D9F-8386-85F497011B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2024-04-26T11:44:31Z</dcterms:modified>
</cp:coreProperties>
</file>