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458BF-5466-4FAC-931C-D60D813732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1F067-4898-4C85-BBA9-D30C1F8F04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CT scan of the brain of an infant with Chromobacterium violaceum sepsis, revealing enhancing cerebritis in the right frontal region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C5CAA-92B6-4548-82D9-2C6DBD2807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9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6, 15 March 2001, Pages e107–e110,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https://doi.org/10.1086/319356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CT scan of the brain of an infant with Chromobacterium violaceum sepsis, revealing enhancing cerebritis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CT scan of the brain of an infant with Chromobacterium violaceum sepsis, revealing enhancing cerebritis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2024-04-27T05:15:32Z</dcterms:modified>
</cp:coreProperties>
</file>