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C4CCA-77D3-47F2-AB32-1BD70E39D6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7A697-2637-4184-B5E2-49FB4ED588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 Social factors and brain systems influencing autobiographical memory retrieval and personal identity. The figure shows (i) frontal lobe processes involved in confabulation (trace specification/verification; context memory/source monitoring), and (ii) social factors (in ovals) and brain systems (in rectangles) involved in psychogenic amnesia: inhibition leads to impaired retrieval of incidents and facts, and severe inhibition affects orientation in person. (Adapted from Cogn Neuropsychol 2000; 17: 585–621.)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82CC6-060E-442F-A01A-4BC909DE65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f2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10, October 2002, Pages 2152–2190,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https://doi.org/10.1093/brain/awf229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 Social factors and brain systems influencing autobiographical memory retrieval and personal identity.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Social factors and brain systems influencing autobiographical memory retrieval and personal identity.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2024-04-26T21:14:42Z</dcterms:modified>
</cp:coreProperties>
</file>