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0E44C6-5A7F-411D-A09C-C18FBBF417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42009B-C5BE-49C0-A8B1-CEF98A17BE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C2ADDD-1F21-49E5-B4D2-1813437F6B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2024-04-26T15:04:07Z</dcterms:modified>
</cp:coreProperties>
</file>