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18633-8337-454F-BE08-42877D8D2B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DA69D-D492-4D26-8002-E0D8461CAB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D0054A-D483-41A2-AF13-F531F8C9AC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2024-04-27T05:17:53Z</dcterms:modified>
</cp:coreProperties>
</file>