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EE5DA2-8AA3-4BDD-AF53-6AA3F54B5A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6EC587-CB8D-40F6-8FA6-49BB50626E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Impulse response in a scheme that allows for oil-market-specific demand shocks, showing the 16th (dashed), 50th (solid), and 84th (dashed) percentiles of the IRFs distribution. The “Real oil price” is the ratio between the oil price and the US CPI.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by the European Economic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8D40F-BA87-46D2-B397-57DC33B59F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42-4774.2012.0107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the European Economic Association</a:t>
            </a:r>
            <a:r>
              <a:rPr lang="en-US" altLang="en-US" sz="1000">
                <a:solidFill>
                  <a:srgbClr val="333333"/>
                </a:solidFill>
              </a:rPr>
              <a:t>, Volume 10, Issue 5, 1 October 2012, Pages 1059–1083, </a:t>
            </a:r>
            <a:r>
              <a:rPr lang="en-US" altLang="en-US" sz="1000">
                <a:solidFill>
                  <a:srgbClr val="333333"/>
                </a:solidFill>
                <a:hlinkClick r:id="rId3"/>
              </a:rPr>
              <a:t>https://doi.org/10.1111/j.1542-4774.2012.01079.x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Impulse response in a scheme that allows for oil-market-specific demand shocks, showing the 16th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Impulse response in a scheme that allows for oil-market-specific demand shocks, showing the 16th (dashed),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2024-05-01T21:50:13Z</dcterms:modified>
</cp:coreProperties>
</file>