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46C4C2-5DF1-4857-AC39-6C7338E3928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C37A12A-79D7-409C-A789-A49096BB861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LGSM banner at Lesbian and Gay Pride 1985 in London. The NUM Blaenant Lodge banner is in the background. Photo by Colin Clews. See http://www.gayinthe80s.com/2012/09/10/1984-lesbians-and-gays-support-the-miners- part-one/.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 on behalf of History Workshop Journal,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84D4E7-047E-4B4B-989F-416CC3119FF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Members of Lesbians and Gays Support the Miners collecting for the miners outside Gay's the Word bookshop in central London. Photographer unknown.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 on behalf of History Workshop Journal,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84D4E7-047E-4B4B-989F-416CC3119FF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Promotional poster for LGSM's ‘Pits and Perverts' fundraiser, designed by Kevin Franklin.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 on behalf of History Workshop Journal,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684D4E7-047E-4B4B-989F-416CC3119FF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wj/dbt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wj/dbt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wj/dbt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Hist Workshop J</a:t>
            </a:r>
            <a:r>
              <a:rPr lang="en-US" altLang="en-US" sz="1000">
                <a:solidFill>
                  <a:srgbClr val="333333"/>
                </a:solidFill>
              </a:rPr>
              <a:t>, Volume 77, Issue 1, Spring 2014, Pages 240–262,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https://doi.org/10.1093/hwj/dbt012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LGSM banner at Lesbian and Gay Pride 1985 in London. The NUM Blaenant Lodge banner is in the background.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487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Hist Workshop J</a:t>
            </a:r>
            <a:r>
              <a:rPr lang="en-US" altLang="en-US" sz="1000">
                <a:solidFill>
                  <a:srgbClr val="333333"/>
                </a:solidFill>
              </a:rPr>
              <a:t>, Volume 77, Issue 1, Spring 2014, Pages 240–262,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https://doi.org/10.1093/hwj/dbt012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Members of Lesbians and Gays Support the Miners collecting for the miners outside Gay's the Word bookshop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91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Hist Workshop J</a:t>
            </a:r>
            <a:r>
              <a:rPr lang="en-US" altLang="en-US" sz="1000">
                <a:solidFill>
                  <a:srgbClr val="333333"/>
                </a:solidFill>
              </a:rPr>
              <a:t>, Volume 77, Issue 1, Spring 2014, Pages 240–262,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https://doi.org/10.1093/hwj/dbt012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Promotional poster for LGSM's ‘Pits and Perverts' fundraiser, designed by Kevin Franklin.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84500" y="1371600"/>
            <a:ext cx="31820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Fig. 1. LGSM banner at Lesbian and Gay Pride 1985 in London. The NUM Blaenant Lodge banner is in the background. ...</vt:lpstr>
      <vt:lpstr>Fig. 2. Members of Lesbians and Gays Support the Miners collecting for the miners outside Gay's the Word bookshop in ...</vt:lpstr>
      <vt:lpstr>Fig. 3. Promotional poster for LGSM's ‘Pits and Perverts' fundraiser, designed by Kevin Franklin.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2024-04-26T20:10:46Z</dcterms:modified>
</cp:coreProperties>
</file>