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634EA1-E425-4B5A-AECC-DAEEC5067F0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C998BDE-ACCE-4F34-BE04-9BA605F306D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Relative change in incidence of esophageal adenocarcinoma and other malignancies (1975–2001). Data from the National Cancer Institute’s Surveillance, Epidemiology, and End Results program with age-adjustment using the 2000 U.S. standard population. Baseline was the average incidence between 1973 and 1975. Solid black line = esophageal adenocarcinoma; short dashed line = melanoma; line = prostate cancer; dashed line = breast cancer; dotted line = lung cancer; dashes and dotted line = colorectal cancer.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18A89-003F-4DFD-8173-8E6B741DD11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Histology and esophageal cancer incidence (1975–2001). Data from the National Cancer Institute’s Surveillance, Epidemiology, and End Results program with age-adjustment using the 2000 U.S. standard population.  Solid black line = adenocarcinoma; dashed line = squamous cell carcinoma; dotted line = not otherwise specified.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18A89-003F-4DFD-8173-8E6B741DD11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Anatomic location and esophageal cancer incidence (1975–2001). Data from the National Cancer Institute’s Surveillance, Epidemiology, and End Results program with age-adjustment using the 2000 U.S. standard population.  Solid black line = lower third of the esophagus; short dashed line = middle third of the esophagus; long dashed line = upper third of the esophagus; dotted line = not clearly categorized.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18A89-003F-4DFD-8173-8E6B741DD11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Trends in incidence of adenocarcinoma of the cardia and the esophagus (1975–2001). Data from the National Cancer Institute’s Surveillance, Epidemiology, and End Results program with age-adjustment using the 2000 U.S. standard population. Solid black line = adenocarcinoma of the esophagus; dotted line = adenocarcinoma of the gastric cardia.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18A89-003F-4DFD-8173-8E6B741DD11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Trends in stages of esophageal adenocarcinoma at diagnosis (1975–2001). Data from the National Cancer Institute’s Surveillance, Epidemiology, and End Results program with age-adjustment using the 2000 U.S. standard population. Dotted line = distant; dashed line = regional; solid black line = localized; line = in situ.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18A89-003F-4DFD-8173-8E6B741DD11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Disease-specific mortality and incidence of esophageal adenocarcinoma (1975–2001). Data from the National Cancer Institute’s Surveillance, Epidemiology, and End Results program with age-adjustment using the 2000 U.S. standard population. Baseline was the average incidence (or mortality) between 1973 and 1975. Line = incidence; solid black line = mortality.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918A89-003F-4DFD-8173-8E6B741DD11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dji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nci/dji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nci/dji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nci/dji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nci/dji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nci/dji0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97, Issue 2, 19 January 2005, Pages 142–146,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https://doi.org/10.1093/jnci/dji024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Relative change in incidence of esophageal adenocarcinoma and other malignancies (1975–2001). Data from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114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97, Issue 2, 19 January 2005, Pages 142–146,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https://doi.org/10.1093/jnci/dji024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Histology and esophageal cancer incidence (1975–2001). Data from the National Cancer Institute’s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8017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97, Issue 2, 19 January 2005, Pages 142–146,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https://doi.org/10.1093/jnci/dji024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Anatomic location and esophageal cancer incidence (1975–2001). Data from the National Cancer Institute’s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982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97, Issue 2, 19 January 2005, Pages 142–146,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https://doi.org/10.1093/jnci/dji024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Trends in incidence of adenocarcinoma of the cardia and the esophagus (1975–2001). Data from the National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1800" y="1371600"/>
            <a:ext cx="574363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97, Issue 2, 19 January 2005, Pages 142–146,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https://doi.org/10.1093/jnci/dji024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Trends in stages of esophageal adenocarcinoma at diagnosis (1975–2001). Data from the National Cancer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37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97, Issue 2, 19 January 2005, Pages 142–146,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https://doi.org/10.1093/jnci/dji024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Disease-specific mortality and incidence of esophageal adenocarcinoma (1975–2001). Data from the National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6524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1. Relative change in incidence of esophageal adenocarcinoma and other malignancies (1975–2001). Data from the ...</vt:lpstr>
      <vt:lpstr>Fig. 2. Histology and esophageal cancer incidence (1975–2001). Data from the National Cancer Institute’s ...</vt:lpstr>
      <vt:lpstr>Fig. 3. Anatomic location and esophageal cancer incidence (1975–2001). Data from the National Cancer Institute’s ...</vt:lpstr>
      <vt:lpstr>Fig. 4. Trends in incidence of adenocarcinoma of the cardia and the esophagus (1975–2001). Data from the National ...</vt:lpstr>
      <vt:lpstr>Fig. 5. Trends in stages of esophageal adenocarcinoma at diagnosis (1975–2001). Data from the National Cancer ...</vt:lpstr>
      <vt:lpstr>Fig. 6. Disease-specific mortality and incidence of esophageal adenocarcinoma (1975–2001). Data from the National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2024-04-27T02:36:36Z</dcterms:modified>
</cp:coreProperties>
</file>