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047036-FB93-4791-8E12-3CA9E37915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ADA91F-9028-4C73-A720-90EA340F3B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9CBA8-1C9C-4B18-9AD0-3090B08E36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2024-04-26T12:33:19Z</dcterms:modified>
</cp:coreProperties>
</file>