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234DAB-B523-422F-8644-AB9DB08E81D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5BFA3C8-9325-4BC7-BC64-02EB600AF5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15FDB-6744-4842-B1F9-452F4BF6CE4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2024-04-26T18:29:56Z</dcterms:modified>
</cp:coreProperties>
</file>