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FC916A-EA99-4FC8-B25A-B61B704BBD9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BE599B-9DB0-4A50-BEEF-A3612D4F32C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5262F1-635C-4981-9308-5C502130074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2024-04-27T00:11:54Z</dcterms:modified>
</cp:coreProperties>
</file>