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EB6712B-ECCF-49F7-BE6E-5CD1ED8D1E1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E6298E3-28BB-4DD8-A5AF-6291416D834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20584AA-68CF-4A5C-9FC6-E7C8D69256A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2024-04-26T03:45:53Z</dcterms:modified>
</cp:coreProperties>
</file>