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1B2AB2-A575-4BE4-AB1A-DA8897C804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AFAA8-2059-4B84-AD70-9577CF79BC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66D88-6935-4C89-A0EA-EBA2737460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2024-04-27T02:14:57Z</dcterms:modified>
</cp:coreProperties>
</file>