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63C8C-A203-422E-A3AA-25441B86DC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BEA6F2-C7C4-404F-AE45-9B97EF7178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Activations related to cognitive components of mental calculation. These activations were determined by contrasting the results from the calculation and control tasks shown in Figure 3 and are displayed on brain surface renderings. Calculation refers to compound number calculation in (A) and to simple number calculation in (B) and (C), substitution to number substitution (cf. Fig.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2BA0D-8930-4A76-893A-ED19AB20C3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4.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4, April 2001, Pages 350–359, </a:t>
            </a:r>
            <a:r>
              <a:rPr lang="en-US" altLang="en-US" sz="1000">
                <a:solidFill>
                  <a:srgbClr val="333333"/>
                </a:solidFill>
                <a:hlinkClick r:id="rId3"/>
              </a:rPr>
              <a:t>https://doi.org/10.1093/cercor/11.4.350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Activations related to cognitive components of mental calculation. These activations were determined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Activations related to cognitive components of mental calculation. These activations were determined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2024-04-27T03:00:04Z</dcterms:modified>
</cp:coreProperties>
</file>