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AA75C-2BBE-4260-8AD8-82F32B820C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97007-C768-4B06-8F7D-18CE632A6A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 of remaining closed forest by country for 15 countries sampled in 1995 (data from Singh et al. 2001). Australia has the lowest remaining closed forest as a percentage of total land area (4.6%) and is much lower than the sample (30.4%) and world (21.4%) totals. DRC = Democratic Republic of Congo; PNG = Papua New Guinea.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Institute of Botany, Chinese Academy of Sciences and the Botanical Society of China.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358DA-EF06-4DB9-9AFD-1F0AEACE18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r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5, Issue 1, March 2012, Pages 109–120, </a:t>
            </a:r>
            <a:r>
              <a:rPr lang="en-US" altLang="en-US" sz="1000">
                <a:solidFill>
                  <a:srgbClr val="333333"/>
                </a:solidFill>
                <a:hlinkClick r:id="rId3"/>
              </a:rPr>
              <a:t>https://doi.org/10.1093/jpe/rtr038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of remaining closed forest by country for 15 countries sampled in 1995 (data from Singh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percentage of remaining closed forest by country for 15 countries sampled in 1995 (data from Singh et 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2024-04-26T08:42:27Z</dcterms:modified>
</cp:coreProperties>
</file>